
<file path=[Content_Types].xml><?xml version="1.0" encoding="utf-8"?>
<Types xmlns="http://schemas.openxmlformats.org/package/2006/content-types">
  <Default Extension="jpg" ContentType="image/jpe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png" ContentType="image/png"/>
  <Default Extension="wmf" ContentType="image/x-wmf"/>
  <Override PartName="/ppt/notesSlides/notesSlide23.xml" ContentType="application/vnd.openxmlformats-officedocument.presentationml.notes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slides/slide15.xml" ContentType="application/vnd.openxmlformats-officedocument.presentationml.slide+xml"/>
  <Override PartName="/docProps/app.xml" ContentType="application/vnd.openxmlformats-officedocument.extended-properti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Slides/notesSlide1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3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17.xml" ContentType="application/vnd.openxmlformats-officedocument.presentationml.notesSlide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9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21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22.xml" ContentType="application/vnd.openxmlformats-officedocument.presentationml.slide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autoCompressPictures="0" saveSubsetFonts="1">
  <p:sldMasterIdLst>
    <p:sldMasterId id="2147483648" r:id="rId1"/>
  </p:sldMasterIdLst>
  <p:notesMasterIdLst>
    <p:notesMasterId r:id="rId2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9144000" cy="5143500"/>
  <p:notesSz cx="5143500" cy="9144000"/>
  <p:defaultTextStyle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>
        <p:guide pos="2880"/>
        <p:guide pos="1620" orient="horz"/>
      </p:guideLst>
    </p:cSldViewPr>
  </p:slideViewPr>
  <p:gridSpacing cx="76200" cy="76200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 name="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1576920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864381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1654303203" name="Slide Image Placeholder 3"/>
          <p:cNvSpPr>
            <a:spLocks noChangeAspect="1" noGrp="1" noRot="1"/>
          </p:cNvSpPr>
          <p:nvPr>
            <p:ph type="sldImg" idx="2"/>
          </p:nvPr>
        </p:nvSpPr>
        <p:spPr bwMode="auto"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73491496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1973938140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2653653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 ?>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 ?>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 ?>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 ?>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 ?>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 ?>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 ?>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 ?>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 ?>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 ?>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 ?>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 ?>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 ?>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 ?>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 ?>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 ?>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 ?>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 ?>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 ?>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 ?>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 ?>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1755698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029734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6039589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5992E64-13A0-6F09-9805-61EE8C755B5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7897109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3833412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3247862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5791384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314419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779061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3593811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3377392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9216961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5741498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9275110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8653612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410144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067404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0548850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70741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34826578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1106111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8556037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661643069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0072924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129941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9339173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508809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914967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87548482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7818262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442888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4901131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2902846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878328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6548294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14004597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6207306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90471875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5436496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502516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10330472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68686762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299379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546562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9632299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037032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59358214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9854331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5114951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43090994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3113054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16263292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8395936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000213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36870154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49776025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0041437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9520753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99096448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7938470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7787240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206882842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7266965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0011469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36402900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6701594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75936705" name="Slide Image Placeholder 1"/>
          <p:cNvSpPr>
            <a:spLocks noChangeAspect="1" noGrp="1" noRot="1"/>
          </p:cNvSpPr>
          <p:nvPr>
            <p:ph type="sldImg"/>
          </p:nvPr>
        </p:nvSpPr>
        <p:spPr bwMode="auto"/>
      </p:sp>
      <p:sp>
        <p:nvSpPr>
          <p:cNvPr id="121606298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1945610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7021451-1387-4CA6-816F-3879F97B5CBC}" type="slidenum">
              <a:rPr lang="en-US"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1" userDrawn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dt="0" ftr="0" hdr="0" sldNum="0"/>
  <p:txStyles>
    <p:titleStyle>
      <a:lvl1pPr algn="ctr" defTabSz="914400" rtl="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18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0.jp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pn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2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jpg"/><Relationship Id="rId4" Type="http://schemas.openxmlformats.org/officeDocument/2006/relationships/image" Target="../media/image25.jp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png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g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">
    <p:bg>
      <p:bgPr shadeToTitle="0">
        <a:solidFill>
          <a:srgbClr val="16243A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75440604" name="Image 0" descr="img/p01_couple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285698" y="995553"/>
            <a:ext cx="4572000" cy="3046095"/>
          </a:xfrm>
          <a:prstGeom prst="rect">
            <a:avLst/>
          </a:prstGeom>
        </p:spPr>
      </p:pic>
      <p:pic>
        <p:nvPicPr>
          <p:cNvPr id="1922355891" name="Image 1" descr="img/logo_t.png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225702" y="1756125"/>
            <a:ext cx="3655426" cy="1370783"/>
          </a:xfrm>
          <a:prstGeom prst="rect">
            <a:avLst/>
          </a:prstGeom>
        </p:spPr>
      </p:pic>
      <p:sp>
        <p:nvSpPr>
          <p:cNvPr id="1096805767" name="Shape 1"/>
          <p:cNvSpPr/>
          <p:nvPr/>
        </p:nvSpPr>
        <p:spPr bwMode="auto">
          <a:xfrm>
            <a:off x="411480" y="4630185"/>
            <a:ext cx="109728" cy="109728"/>
          </a:xfrm>
          <a:prstGeom prst="rect">
            <a:avLst/>
          </a:prstGeom>
          <a:solidFill>
            <a:srgbClr val="B23A3A"/>
          </a:solidFill>
          <a:ln/>
        </p:spPr>
      </p:sp>
      <p:sp>
        <p:nvSpPr>
          <p:cNvPr id="157037369" name="Text 2"/>
          <p:cNvSpPr/>
          <p:nvPr/>
        </p:nvSpPr>
        <p:spPr bwMode="auto">
          <a:xfrm flipH="0" flipV="0">
            <a:off x="640080" y="4511313"/>
            <a:ext cx="6482099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800" b="1" spc="399">
                <a:solidFill>
                  <a:srgbClr val="9AA4B8"/>
                </a:solidFill>
                <a:latin typeface="Calibri"/>
                <a:ea typeface="Calibri"/>
                <a:cs typeface="Calibri"/>
              </a:rPr>
              <a:t>COACH DAVE  &amp;  MICHELLE  DAUBENMIRE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0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59489414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10 / 24</a:t>
            </a:r>
            <a:endParaRPr lang="en-US" sz="1000"/>
          </a:p>
        </p:txBody>
      </p:sp>
      <p:pic>
        <p:nvPicPr>
          <p:cNvPr id="1939366219" name="Image 0" descr="img/p10_kinsey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552252" y="358934"/>
            <a:ext cx="5910027" cy="44325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58094649" name="Shape 0"/>
          <p:cNvSpPr/>
          <p:nvPr/>
        </p:nvSpPr>
        <p:spPr bwMode="auto">
          <a:xfrm>
            <a:off x="457200" y="548640"/>
            <a:ext cx="109728" cy="109728"/>
          </a:xfrm>
          <a:prstGeom prst="rect">
            <a:avLst/>
          </a:prstGeom>
          <a:solidFill>
            <a:srgbClr val="B23A3A"/>
          </a:solidFill>
          <a:ln/>
        </p:spPr>
      </p:sp>
      <p:sp>
        <p:nvSpPr>
          <p:cNvPr id="450094469" name="Text 1"/>
          <p:cNvSpPr/>
          <p:nvPr/>
        </p:nvSpPr>
        <p:spPr bwMode="auto">
          <a:xfrm>
            <a:off x="685800" y="411480"/>
            <a:ext cx="6949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700" b="1" spc="500">
                <a:solidFill>
                  <a:srgbClr val="16243A"/>
                </a:solidFill>
                <a:latin typeface="Calibri"/>
                <a:ea typeface="Calibri"/>
                <a:cs typeface="Calibri"/>
              </a:rPr>
              <a:t>GEORGIA GUIDESTONES BEFORE</a:t>
            </a:r>
            <a:endParaRPr lang="en-US" sz="1700"/>
          </a:p>
        </p:txBody>
      </p:sp>
      <p:sp>
        <p:nvSpPr>
          <p:cNvPr id="2099713545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11 / 24</a:t>
            </a:r>
            <a:endParaRPr lang="en-US" sz="1000"/>
          </a:p>
        </p:txBody>
      </p:sp>
      <p:pic>
        <p:nvPicPr>
          <p:cNvPr id="1834139878" name="Image 0" descr="img/p11_guidestones_intact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449098" y="960120"/>
            <a:ext cx="6245805" cy="3520440"/>
          </a:xfrm>
          <a:prstGeom prst="rect">
            <a:avLst/>
          </a:prstGeom>
        </p:spPr>
      </p:pic>
      <p:sp>
        <p:nvSpPr>
          <p:cNvPr id="409585994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Before.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41428458" name="Shape 0"/>
          <p:cNvSpPr/>
          <p:nvPr/>
        </p:nvSpPr>
        <p:spPr bwMode="auto">
          <a:xfrm>
            <a:off x="457200" y="548640"/>
            <a:ext cx="109728" cy="109728"/>
          </a:xfrm>
          <a:prstGeom prst="rect">
            <a:avLst/>
          </a:prstGeom>
          <a:solidFill>
            <a:srgbClr val="B23A3A"/>
          </a:solidFill>
          <a:ln/>
        </p:spPr>
      </p:sp>
      <p:sp>
        <p:nvSpPr>
          <p:cNvPr id="1947311494" name="Text 1"/>
          <p:cNvSpPr/>
          <p:nvPr/>
        </p:nvSpPr>
        <p:spPr bwMode="auto">
          <a:xfrm>
            <a:off x="685800" y="411480"/>
            <a:ext cx="6949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700" b="1" spc="500">
                <a:solidFill>
                  <a:srgbClr val="16243A"/>
                </a:solidFill>
                <a:latin typeface="Calibri"/>
                <a:ea typeface="Calibri"/>
                <a:cs typeface="Calibri"/>
              </a:rPr>
              <a:t>GEORGIA GUIDESTONES AFTER</a:t>
            </a:r>
            <a:endParaRPr lang="en-US" sz="1700"/>
          </a:p>
        </p:txBody>
      </p:sp>
      <p:sp>
        <p:nvSpPr>
          <p:cNvPr id="1367866387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12 / 24</a:t>
            </a:r>
            <a:endParaRPr lang="en-US" sz="1000"/>
          </a:p>
        </p:txBody>
      </p:sp>
      <p:pic>
        <p:nvPicPr>
          <p:cNvPr id="1389139391" name="Image 0" descr="img/p12_guidestones_rubble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754716" y="960120"/>
            <a:ext cx="3634569" cy="3520440"/>
          </a:xfrm>
          <a:prstGeom prst="rect">
            <a:avLst/>
          </a:prstGeom>
        </p:spPr>
      </p:pic>
      <p:sp>
        <p:nvSpPr>
          <p:cNvPr id="1279883222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After.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716843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13 / 24</a:t>
            </a:r>
            <a:endParaRPr lang="en-US" sz="1000"/>
          </a:p>
        </p:txBody>
      </p:sp>
      <p:pic>
        <p:nvPicPr>
          <p:cNvPr id="1762044735" name="Image 0" descr="img/p13_flynn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916426" y="364319"/>
            <a:ext cx="3311145" cy="4414860"/>
          </a:xfrm>
          <a:prstGeom prst="rect">
            <a:avLst/>
          </a:prstGeom>
        </p:spPr>
      </p:pic>
      <p:sp>
        <p:nvSpPr>
          <p:cNvPr id="479952226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Gen. Flynn.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22973098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14 / 24</a:t>
            </a:r>
            <a:endParaRPr lang="en-US" sz="1000"/>
          </a:p>
        </p:txBody>
      </p:sp>
      <p:pic>
        <p:nvPicPr>
          <p:cNvPr id="871097177" name="Image 0" descr="img/p14_save_children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797728" y="491045"/>
            <a:ext cx="5548543" cy="4161407"/>
          </a:xfrm>
          <a:prstGeom prst="rect">
            <a:avLst/>
          </a:prstGeom>
        </p:spPr>
      </p:pic>
      <p:sp>
        <p:nvSpPr>
          <p:cNvPr id="1845411671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Saving God's Children banner.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5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1146414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15 / 24</a:t>
            </a:r>
            <a:endParaRPr lang="en-US" sz="1000"/>
          </a:p>
        </p:txBody>
      </p:sp>
      <p:pic>
        <p:nvPicPr>
          <p:cNvPr id="768901520" name="Image 0" descr="img/p15_courthouse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436658" y="220243"/>
            <a:ext cx="6270683" cy="47030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6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30506553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16 / 24</a:t>
            </a:r>
            <a:endParaRPr lang="en-US" sz="1000"/>
          </a:p>
        </p:txBody>
      </p:sp>
      <p:pic>
        <p:nvPicPr>
          <p:cNvPr id="1521844205" name="Image 0" descr="img/p16_arch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270101" y="314998"/>
            <a:ext cx="3189976" cy="4253301"/>
          </a:xfrm>
          <a:prstGeom prst="rect">
            <a:avLst/>
          </a:prstGeom>
        </p:spPr>
      </p:pic>
      <p:sp>
        <p:nvSpPr>
          <p:cNvPr id="1128761989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Gateway Arch.</a:t>
            </a:r>
            <a:endParaRPr lang="en-US" sz="1100"/>
          </a:p>
        </p:txBody>
      </p:sp>
      <p:pic>
        <p:nvPicPr>
          <p:cNvPr id="1384059459" name="Image 0" descr="img/p17_michelle_arch.jpg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4629723" y="314998"/>
            <a:ext cx="3189976" cy="42533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8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27200579" name="Shape 0"/>
          <p:cNvSpPr/>
          <p:nvPr/>
        </p:nvSpPr>
        <p:spPr bwMode="auto">
          <a:xfrm>
            <a:off x="457200" y="548640"/>
            <a:ext cx="109728" cy="109728"/>
          </a:xfrm>
          <a:prstGeom prst="rect">
            <a:avLst/>
          </a:prstGeom>
          <a:solidFill>
            <a:srgbClr val="B23A3A"/>
          </a:solidFill>
          <a:ln/>
        </p:spPr>
      </p:sp>
      <p:sp>
        <p:nvSpPr>
          <p:cNvPr id="1468324530" name="Text 1"/>
          <p:cNvSpPr/>
          <p:nvPr/>
        </p:nvSpPr>
        <p:spPr bwMode="auto">
          <a:xfrm>
            <a:off x="685800" y="411480"/>
            <a:ext cx="6949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700" b="1" spc="500">
                <a:solidFill>
                  <a:srgbClr val="16243A"/>
                </a:solidFill>
                <a:latin typeface="Calibri"/>
                <a:ea typeface="Calibri"/>
                <a:cs typeface="Calibri"/>
              </a:rPr>
              <a:t>GEORGE FLOYD SQUARE</a:t>
            </a:r>
            <a:endParaRPr lang="en-US" sz="1700"/>
          </a:p>
        </p:txBody>
      </p:sp>
      <p:sp>
        <p:nvSpPr>
          <p:cNvPr id="1186269152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18 / 24</a:t>
            </a:r>
            <a:endParaRPr lang="en-US" sz="1000"/>
          </a:p>
        </p:txBody>
      </p:sp>
      <p:pic>
        <p:nvPicPr>
          <p:cNvPr id="227693450" name="Image 0" descr="img/p18_floyd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225040" y="960120"/>
            <a:ext cx="4693920" cy="3520440"/>
          </a:xfrm>
          <a:prstGeom prst="rect">
            <a:avLst/>
          </a:prstGeom>
        </p:spPr>
      </p:pic>
      <p:sp>
        <p:nvSpPr>
          <p:cNvPr id="1349063841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Minneapolis, Minnesota.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19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8809313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19 / 24</a:t>
            </a:r>
            <a:endParaRPr lang="en-US" sz="1000"/>
          </a:p>
        </p:txBody>
      </p:sp>
      <p:pic>
        <p:nvPicPr>
          <p:cNvPr id="908670286" name="Image 0" descr="img/p19_ohio_canal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723332" y="435249"/>
            <a:ext cx="5697333" cy="4273000"/>
          </a:xfrm>
          <a:prstGeom prst="rect">
            <a:avLst/>
          </a:prstGeom>
        </p:spPr>
      </p:pic>
      <p:sp>
        <p:nvSpPr>
          <p:cNvPr id="1261910645" name="Text 3"/>
          <p:cNvSpPr/>
          <p:nvPr/>
        </p:nvSpPr>
        <p:spPr bwMode="auto">
          <a:xfrm>
            <a:off x="383219" y="4708249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Historical marker, Licking County, Ohio.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20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62630684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20 / 24</a:t>
            </a:r>
            <a:endParaRPr lang="en-US" sz="1000"/>
          </a:p>
        </p:txBody>
      </p:sp>
      <p:pic>
        <p:nvPicPr>
          <p:cNvPr id="122933353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542968" y="299976"/>
            <a:ext cx="6058063" cy="45435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57157493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02 / 24</a:t>
            </a:r>
            <a:endParaRPr lang="en-US" sz="1000"/>
          </a:p>
        </p:txBody>
      </p:sp>
      <p:pic>
        <p:nvPicPr>
          <p:cNvPr id="2137265565" name="Image 0" descr="img/p02_vehicle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476804" y="250353"/>
            <a:ext cx="6190389" cy="4642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21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41040480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21 / 24</a:t>
            </a:r>
            <a:endParaRPr lang="en-US" sz="1000"/>
          </a:p>
        </p:txBody>
      </p:sp>
      <p:pic>
        <p:nvPicPr>
          <p:cNvPr id="1557316525" name="Image 0" descr="img/p21_shofar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904600" y="357202"/>
            <a:ext cx="3334797" cy="4429095"/>
          </a:xfrm>
          <a:prstGeom prst="rect">
            <a:avLst/>
          </a:prstGeom>
        </p:spPr>
      </p:pic>
      <p:sp>
        <p:nvSpPr>
          <p:cNvPr id="1776445811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Sounding the shofar.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22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25424848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22 / 24</a:t>
            </a:r>
            <a:endParaRPr lang="en-US" sz="1000"/>
          </a:p>
        </p:txBody>
      </p:sp>
      <p:pic>
        <p:nvPicPr>
          <p:cNvPr id="228837085" name="Image 0" descr="img/p22_shriner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893308" y="271843"/>
            <a:ext cx="3449859" cy="45998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2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10982665" name="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5343478" y="989490"/>
            <a:ext cx="2838079" cy="3784106"/>
          </a:xfrm>
          <a:prstGeom prst="rect">
            <a:avLst/>
          </a:prstGeom>
        </p:spPr>
      </p:pic>
      <p:sp>
        <p:nvSpPr>
          <p:cNvPr id="1056688296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23 / 24</a:t>
            </a:r>
            <a:endParaRPr lang="en-US" sz="1000"/>
          </a:p>
        </p:txBody>
      </p:sp>
      <p:sp>
        <p:nvSpPr>
          <p:cNvPr id="906494593" name="Text 3"/>
          <p:cNvSpPr/>
          <p:nvPr/>
        </p:nvSpPr>
        <p:spPr bwMode="auto">
          <a:xfrm>
            <a:off x="1230691" y="3038752"/>
            <a:ext cx="3566160" cy="182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lnSpc>
                <a:spcPct val="140000"/>
              </a:lnSpc>
              <a:buNone/>
              <a:defRPr/>
            </a:pPr>
            <a:r>
              <a:rPr lang="en-US" sz="1700" i="1">
                <a:solidFill>
                  <a:srgbClr val="16243A"/>
                </a:solidFill>
                <a:latin typeface="Georgia"/>
                <a:ea typeface="Georgia"/>
                <a:cs typeface="Georgia"/>
              </a:rPr>
              <a:t>“I have given you every place where you set your foot, as I promised Moses.”</a:t>
            </a:r>
            <a:endParaRPr lang="en-US" sz="1700"/>
          </a:p>
        </p:txBody>
      </p:sp>
      <p:sp>
        <p:nvSpPr>
          <p:cNvPr id="1067059535" name="Text 4"/>
          <p:cNvSpPr/>
          <p:nvPr/>
        </p:nvSpPr>
        <p:spPr bwMode="auto">
          <a:xfrm>
            <a:off x="2756540" y="4228655"/>
            <a:ext cx="3566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000" b="1" spc="500">
                <a:solidFill>
                  <a:srgbClr val="B23A3A"/>
                </a:solidFill>
                <a:latin typeface="Calibri"/>
                <a:ea typeface="Calibri"/>
                <a:cs typeface="Calibri"/>
              </a:rPr>
              <a:t>JOSHUA  1:3</a:t>
            </a:r>
            <a:endParaRPr lang="en-US" sz="1000"/>
          </a:p>
        </p:txBody>
      </p:sp>
      <p:pic>
        <p:nvPicPr>
          <p:cNvPr id="1275156704" name="Image 0" descr="img/p23_stone.jpg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 flipH="0" flipV="0">
            <a:off x="1204551" y="324922"/>
            <a:ext cx="3618439" cy="27138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24">
    <p:bg>
      <p:bgPr shadeToTitle="0">
        <a:solidFill>
          <a:srgbClr val="16243A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171161983" name="Image 0" descr="img/card_clean.pn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1171575" y="640080"/>
            <a:ext cx="6800850" cy="3886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3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60882239" name="Shape 0"/>
          <p:cNvSpPr/>
          <p:nvPr/>
        </p:nvSpPr>
        <p:spPr bwMode="auto">
          <a:xfrm>
            <a:off x="457200" y="548640"/>
            <a:ext cx="109728" cy="109728"/>
          </a:xfrm>
          <a:prstGeom prst="rect">
            <a:avLst/>
          </a:prstGeom>
          <a:solidFill>
            <a:srgbClr val="B23A3A"/>
          </a:solidFill>
          <a:ln/>
        </p:spPr>
      </p:sp>
      <p:sp>
        <p:nvSpPr>
          <p:cNvPr id="32014373" name="Text 1"/>
          <p:cNvSpPr/>
          <p:nvPr/>
        </p:nvSpPr>
        <p:spPr bwMode="auto">
          <a:xfrm>
            <a:off x="685800" y="411480"/>
            <a:ext cx="6949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700" b="1" spc="500">
                <a:solidFill>
                  <a:srgbClr val="16243A"/>
                </a:solidFill>
                <a:latin typeface="Calibri"/>
                <a:ea typeface="Calibri"/>
                <a:cs typeface="Calibri"/>
              </a:rPr>
              <a:t>PASS THE SALT TEAM</a:t>
            </a:r>
            <a:endParaRPr lang="en-US" sz="1700"/>
          </a:p>
        </p:txBody>
      </p:sp>
      <p:sp>
        <p:nvSpPr>
          <p:cNvPr id="1840839756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03 / 24</a:t>
            </a:r>
            <a:endParaRPr lang="en-US" sz="1000"/>
          </a:p>
        </p:txBody>
      </p:sp>
      <p:pic>
        <p:nvPicPr>
          <p:cNvPr id="79236733" name="Image 0" descr="img/p03_team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57200" y="1145143"/>
            <a:ext cx="8229600" cy="31503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4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63326687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04 / 24</a:t>
            </a:r>
            <a:endParaRPr lang="en-US" sz="1000"/>
          </a:p>
        </p:txBody>
      </p:sp>
      <p:pic>
        <p:nvPicPr>
          <p:cNvPr id="610346399" name="Image 0" descr="img/p04_abortion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1774194" y="473396"/>
            <a:ext cx="5595610" cy="4196707"/>
          </a:xfrm>
          <a:prstGeom prst="rect">
            <a:avLst/>
          </a:prstGeom>
        </p:spPr>
      </p:pic>
      <p:sp>
        <p:nvSpPr>
          <p:cNvPr id="1203798062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Roadside signage.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5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9766956" name="Shape 0"/>
          <p:cNvSpPr/>
          <p:nvPr/>
        </p:nvSpPr>
        <p:spPr bwMode="auto">
          <a:xfrm>
            <a:off x="457200" y="548640"/>
            <a:ext cx="109728" cy="109728"/>
          </a:xfrm>
          <a:prstGeom prst="rect">
            <a:avLst/>
          </a:prstGeom>
          <a:solidFill>
            <a:srgbClr val="B23A3A"/>
          </a:solidFill>
          <a:ln/>
        </p:spPr>
      </p:sp>
      <p:sp>
        <p:nvSpPr>
          <p:cNvPr id="1930383666" name="Text 1"/>
          <p:cNvSpPr/>
          <p:nvPr/>
        </p:nvSpPr>
        <p:spPr bwMode="auto">
          <a:xfrm>
            <a:off x="685800" y="411480"/>
            <a:ext cx="6949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700" b="1" spc="500">
                <a:solidFill>
                  <a:srgbClr val="16243A"/>
                </a:solidFill>
                <a:latin typeface="Calibri"/>
                <a:ea typeface="Calibri"/>
                <a:cs typeface="Calibri"/>
              </a:rPr>
              <a:t>EQUAL JUSTICE TOUR</a:t>
            </a:r>
            <a:endParaRPr lang="en-US" sz="1700"/>
          </a:p>
        </p:txBody>
      </p:sp>
      <p:sp>
        <p:nvSpPr>
          <p:cNvPr id="1971192612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05 / 24</a:t>
            </a:r>
            <a:endParaRPr lang="en-US" sz="1000"/>
          </a:p>
        </p:txBody>
      </p:sp>
      <p:pic>
        <p:nvPicPr>
          <p:cNvPr id="1447986406" name="Image 0" descr="img/p05_hillary_car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3251835" y="960120"/>
            <a:ext cx="2640330" cy="3520440"/>
          </a:xfrm>
          <a:prstGeom prst="rect">
            <a:avLst/>
          </a:prstGeom>
        </p:spPr>
      </p:pic>
      <p:sp>
        <p:nvSpPr>
          <p:cNvPr id="790823371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The ‘Indict Hillary’ car.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6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23635669" name="Shape 0"/>
          <p:cNvSpPr/>
          <p:nvPr/>
        </p:nvSpPr>
        <p:spPr bwMode="auto">
          <a:xfrm>
            <a:off x="457200" y="548640"/>
            <a:ext cx="109728" cy="109728"/>
          </a:xfrm>
          <a:prstGeom prst="rect">
            <a:avLst/>
          </a:prstGeom>
          <a:solidFill>
            <a:srgbClr val="B23A3A"/>
          </a:solidFill>
          <a:ln/>
        </p:spPr>
      </p:sp>
      <p:sp>
        <p:nvSpPr>
          <p:cNvPr id="1181014623" name="Text 1"/>
          <p:cNvSpPr/>
          <p:nvPr/>
        </p:nvSpPr>
        <p:spPr bwMode="auto">
          <a:xfrm>
            <a:off x="685800" y="411480"/>
            <a:ext cx="6949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700" b="1" spc="500">
                <a:solidFill>
                  <a:srgbClr val="16243A"/>
                </a:solidFill>
                <a:latin typeface="Calibri"/>
                <a:ea typeface="Calibri"/>
                <a:cs typeface="Calibri"/>
              </a:rPr>
              <a:t>EQUAL JUSTICE TOUR</a:t>
            </a:r>
            <a:endParaRPr lang="en-US" sz="1700"/>
          </a:p>
        </p:txBody>
      </p:sp>
      <p:sp>
        <p:nvSpPr>
          <p:cNvPr id="1676824260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06 / 24</a:t>
            </a:r>
            <a:endParaRPr lang="en-US" sz="1000"/>
          </a:p>
        </p:txBody>
      </p:sp>
      <p:pic>
        <p:nvPicPr>
          <p:cNvPr id="2037945826" name="Image 0" descr="img/p06_hillary_gate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225040" y="960120"/>
            <a:ext cx="4693920" cy="3520440"/>
          </a:xfrm>
          <a:prstGeom prst="rect">
            <a:avLst/>
          </a:prstGeom>
        </p:spPr>
      </p:pic>
      <p:sp>
        <p:nvSpPr>
          <p:cNvPr id="1276998205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The Clinton residence.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7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03551384" name="Shape 0"/>
          <p:cNvSpPr/>
          <p:nvPr/>
        </p:nvSpPr>
        <p:spPr bwMode="auto">
          <a:xfrm>
            <a:off x="457200" y="548640"/>
            <a:ext cx="109728" cy="109728"/>
          </a:xfrm>
          <a:prstGeom prst="rect">
            <a:avLst/>
          </a:prstGeom>
          <a:solidFill>
            <a:srgbClr val="B23A3A"/>
          </a:solidFill>
          <a:ln/>
        </p:spPr>
      </p:sp>
      <p:sp>
        <p:nvSpPr>
          <p:cNvPr id="1478026468" name="Text 1"/>
          <p:cNvSpPr/>
          <p:nvPr/>
        </p:nvSpPr>
        <p:spPr bwMode="auto">
          <a:xfrm>
            <a:off x="685800" y="411480"/>
            <a:ext cx="694944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700" b="1" spc="500">
                <a:solidFill>
                  <a:srgbClr val="16243A"/>
                </a:solidFill>
                <a:latin typeface="Calibri"/>
                <a:ea typeface="Calibri"/>
                <a:cs typeface="Calibri"/>
              </a:rPr>
              <a:t>EQUAL JUSTICE TOUR</a:t>
            </a:r>
            <a:endParaRPr lang="en-US" sz="1700"/>
          </a:p>
        </p:txBody>
      </p:sp>
      <p:sp>
        <p:nvSpPr>
          <p:cNvPr id="320468730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07 / 24</a:t>
            </a:r>
            <a:endParaRPr lang="en-US" sz="1000"/>
          </a:p>
        </p:txBody>
      </p:sp>
      <p:pic>
        <p:nvPicPr>
          <p:cNvPr id="499123695" name="Image 0" descr="img/p07_clinton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2225040" y="960120"/>
            <a:ext cx="4693920" cy="3520440"/>
          </a:xfrm>
          <a:prstGeom prst="rect">
            <a:avLst/>
          </a:prstGeom>
        </p:spPr>
      </p:pic>
      <p:sp>
        <p:nvSpPr>
          <p:cNvPr id="680639822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Bill Clinton.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8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55849383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08 / 24</a:t>
            </a:r>
            <a:endParaRPr lang="en-US" sz="1000"/>
          </a:p>
        </p:txBody>
      </p:sp>
      <p:pic>
        <p:nvPicPr>
          <p:cNvPr id="835138429" name="Image 0" descr="img/p08_covid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847327" y="264357"/>
            <a:ext cx="3449344" cy="46147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xmlns:mc="http://schemas.openxmlformats.org/markup-compatibility/2006" showMasterPhAnim="0" showMasterSp="1" show="1">
  <p:cSld name="Slide 9">
    <p:bg>
      <p:bgPr shadeToTitle="0">
        <a:solidFill>
          <a:srgbClr val="FFFFFF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0082779" name="Text 2"/>
          <p:cNvSpPr/>
          <p:nvPr/>
        </p:nvSpPr>
        <p:spPr bwMode="auto">
          <a:xfrm>
            <a:off x="7772400" y="457200"/>
            <a:ext cx="914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  <a:defRPr/>
            </a:pPr>
            <a:r>
              <a:rPr lang="en-US" sz="1000" b="1" spc="300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09 / 24</a:t>
            </a:r>
            <a:endParaRPr lang="en-US" sz="1000"/>
          </a:p>
        </p:txBody>
      </p:sp>
      <p:pic>
        <p:nvPicPr>
          <p:cNvPr id="1564627504" name="Image 0" descr="img/p09_barr.jpg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 flipH="0" flipV="0">
            <a:off x="2167630" y="167380"/>
            <a:ext cx="4808737" cy="4808737"/>
          </a:xfrm>
          <a:prstGeom prst="rect">
            <a:avLst/>
          </a:prstGeom>
        </p:spPr>
      </p:pic>
      <p:sp>
        <p:nvSpPr>
          <p:cNvPr id="1506795733" name="Text 3"/>
          <p:cNvSpPr/>
          <p:nvPr/>
        </p:nvSpPr>
        <p:spPr bwMode="auto">
          <a:xfrm>
            <a:off x="457200" y="4645152"/>
            <a:ext cx="822960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  <a:defRPr/>
            </a:pPr>
            <a:r>
              <a:rPr lang="en-US" sz="1100" i="1">
                <a:solidFill>
                  <a:srgbClr val="5A6068"/>
                </a:solidFill>
                <a:latin typeface="Calibri"/>
                <a:ea typeface="Calibri"/>
                <a:cs typeface="Calibri"/>
              </a:rPr>
              <a:t>Bill Barr.</a:t>
            </a:r>
            <a:endParaRPr lang="en-US" sz="110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:p14="http://schemas.microsoft.com/office/powerpoint/2010/main" Requires="p159">
      <p:transition p14:dur="5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ONLYOFFICE/9.3.1.8</Application>
  <PresentationFormat>On-screen Show (4:3)</PresentationFormat>
  <Paragraphs>0</Paragraphs>
  <Slides>23</Slides>
  <Notes>23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</vt:vector>
  </TitlesOfParts>
  <Company>PptxGenJS</Company>
  <LinksUpToDate>0</LinksUpToDate>
  <SharedDoc>0</SharedDoc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Pass The Salt Ministries — Outreach</dc:title>
  <dc:subject>PptxGenJS Presentation</dc:subject>
  <dc:creator>PptxGenJS</dc:creator>
  <cp:lastModifiedBy/>
  <cp:revision>2</cp:revision>
  <dcterms:created xsi:type="dcterms:W3CDTF">2026-05-14T12:52:59Z</dcterms:created>
  <dcterms:modified xsi:type="dcterms:W3CDTF">2026-05-14T13:17:36Z</dcterms:modified>
</cp:coreProperties>
</file>